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  <p:sldId id="259" r:id="rId7"/>
    <p:sldId id="262" r:id="rId8"/>
    <p:sldId id="263" r:id="rId9"/>
    <p:sldId id="266" r:id="rId10"/>
    <p:sldId id="267" r:id="rId11"/>
    <p:sldId id="268" r:id="rId12"/>
  </p:sldIdLst>
  <p:sldSz cx="9144000" cy="6858000" type="screen4x3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03464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538546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31754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34020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57074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10847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71613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86990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53114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321348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23549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th-T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420B7A-E63A-4BCD-A0C0-21228D19EA6C}" type="datetimeFigureOut">
              <a:rPr lang="th-TH" smtClean="0"/>
              <a:t>17/10/56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3D646-74E9-4C8B-8D2F-B6DB87E30FB1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683797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w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Geoscience WG update</a:t>
            </a:r>
            <a:endParaRPr lang="th-T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063080"/>
          </a:xfrm>
        </p:spPr>
        <p:txBody>
          <a:bodyPr>
            <a:normAutofit fontScale="77500" lnSpcReduction="20000"/>
          </a:bodyPr>
          <a:lstStyle/>
          <a:p>
            <a:r>
              <a:rPr lang="en-US" sz="4500" dirty="0" smtClean="0"/>
              <a:t>PRAGMA 25</a:t>
            </a:r>
          </a:p>
          <a:p>
            <a:r>
              <a:rPr lang="en-US" dirty="0" smtClean="0"/>
              <a:t>Whey-</a:t>
            </a:r>
            <a:r>
              <a:rPr lang="en-US" dirty="0" err="1" smtClean="0"/>
              <a:t>Fone</a:t>
            </a:r>
            <a:r>
              <a:rPr lang="en-US" dirty="0" smtClean="0"/>
              <a:t> Tsai</a:t>
            </a:r>
          </a:p>
          <a:p>
            <a:r>
              <a:rPr lang="en-US" dirty="0" smtClean="0"/>
              <a:t>Yoshio Tanaka</a:t>
            </a:r>
          </a:p>
          <a:p>
            <a:r>
              <a:rPr lang="en-US" dirty="0" err="1" smtClean="0"/>
              <a:t>Sarawut</a:t>
            </a:r>
            <a:r>
              <a:rPr lang="en-US" dirty="0" smtClean="0"/>
              <a:t> </a:t>
            </a:r>
            <a:r>
              <a:rPr lang="en-US" dirty="0" err="1" smtClean="0"/>
              <a:t>Ninsawat</a:t>
            </a:r>
            <a:endParaRPr lang="en-US" dirty="0" smtClean="0"/>
          </a:p>
          <a:p>
            <a:r>
              <a:rPr lang="en-US" dirty="0" err="1" smtClean="0"/>
              <a:t>Sornthep</a:t>
            </a:r>
            <a:r>
              <a:rPr lang="en-US" dirty="0" smtClean="0"/>
              <a:t> </a:t>
            </a:r>
            <a:r>
              <a:rPr lang="en-US" dirty="0" err="1" smtClean="0"/>
              <a:t>Vannarat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426649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Asia GEO Grid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3568" y="1628800"/>
            <a:ext cx="7859216" cy="4525963"/>
          </a:xfrm>
        </p:spPr>
        <p:txBody>
          <a:bodyPr/>
          <a:lstStyle/>
          <a:p>
            <a:r>
              <a:rPr lang="en-US" dirty="0"/>
              <a:t>Started a new project on DB </a:t>
            </a:r>
            <a:r>
              <a:rPr lang="en-US" dirty="0" smtClean="0"/>
              <a:t>federation framework </a:t>
            </a:r>
            <a:r>
              <a:rPr lang="en-US" dirty="0"/>
              <a:t>for </a:t>
            </a:r>
            <a:r>
              <a:rPr lang="en-US" dirty="0" smtClean="0"/>
              <a:t>radiation monitoring</a:t>
            </a:r>
            <a:r>
              <a:rPr lang="en-US" dirty="0"/>
              <a:t>.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08199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Coral Reef Monitoring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Attended the tutorial work shop on Sensor Pod in TFRI, Taiwan</a:t>
            </a:r>
          </a:p>
          <a:p>
            <a:r>
              <a:rPr lang="en-US" dirty="0" smtClean="0"/>
              <a:t>Discussed developing user and developer community </a:t>
            </a:r>
          </a:p>
          <a:p>
            <a:r>
              <a:rPr lang="en-US" dirty="0" smtClean="0"/>
              <a:t>Trying out Sensor Pod at </a:t>
            </a:r>
            <a:r>
              <a:rPr lang="en-US" dirty="0" err="1" smtClean="0"/>
              <a:t>Racha</a:t>
            </a:r>
            <a:r>
              <a:rPr lang="en-US" dirty="0" smtClean="0"/>
              <a:t> Island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060350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Geoscience WG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8229600" cy="478112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Geographic data infrastructure and data sharing</a:t>
            </a:r>
          </a:p>
          <a:p>
            <a:pPr lvl="1"/>
            <a:r>
              <a:rPr lang="en-US" dirty="0" smtClean="0"/>
              <a:t>Disaster mitigation</a:t>
            </a:r>
          </a:p>
          <a:p>
            <a:pPr lvl="1"/>
            <a:r>
              <a:rPr lang="en-US" dirty="0" smtClean="0"/>
              <a:t>Environmental study</a:t>
            </a:r>
          </a:p>
          <a:p>
            <a:r>
              <a:rPr lang="en-US" dirty="0" smtClean="0"/>
              <a:t>Current activities</a:t>
            </a:r>
          </a:p>
          <a:p>
            <a:pPr lvl="1"/>
            <a:r>
              <a:rPr lang="en-US" dirty="0" smtClean="0"/>
              <a:t>Asia Geo Grid Initiative </a:t>
            </a:r>
          </a:p>
          <a:p>
            <a:pPr lvl="1"/>
            <a:r>
              <a:rPr lang="en-US" dirty="0" smtClean="0"/>
              <a:t>Cloud based disaster management information platform</a:t>
            </a:r>
          </a:p>
          <a:p>
            <a:pPr lvl="1"/>
            <a:r>
              <a:rPr lang="en-US" dirty="0" smtClean="0"/>
              <a:t>Flood and ocean </a:t>
            </a:r>
            <a:r>
              <a:rPr lang="en-US" dirty="0" smtClean="0"/>
              <a:t>modeling</a:t>
            </a:r>
          </a:p>
          <a:p>
            <a:pPr lvl="1"/>
            <a:r>
              <a:rPr lang="en-US" dirty="0" smtClean="0"/>
              <a:t>Coral Reef Monitoring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29725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16632"/>
            <a:ext cx="8229600" cy="850106"/>
          </a:xfrm>
        </p:spPr>
        <p:txBody>
          <a:bodyPr/>
          <a:lstStyle/>
          <a:p>
            <a:r>
              <a:rPr lang="en-US" dirty="0" smtClean="0"/>
              <a:t>Last Workshop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328592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Presentations</a:t>
            </a:r>
          </a:p>
          <a:p>
            <a:pPr lvl="1"/>
            <a:r>
              <a:rPr lang="en-US" dirty="0" smtClean="0"/>
              <a:t>Coastal/Flood simulation by NECTEC</a:t>
            </a:r>
          </a:p>
          <a:p>
            <a:pPr lvl="1"/>
            <a:r>
              <a:rPr lang="en-US" dirty="0" smtClean="0"/>
              <a:t>VNU satellite data infrastructure</a:t>
            </a:r>
          </a:p>
          <a:p>
            <a:pPr lvl="1"/>
            <a:r>
              <a:rPr lang="en-US" dirty="0" smtClean="0"/>
              <a:t>Asia Geo Grid Initiative by AIST</a:t>
            </a:r>
          </a:p>
          <a:p>
            <a:pPr lvl="1"/>
            <a:r>
              <a:rPr lang="en-US" dirty="0" smtClean="0"/>
              <a:t>VAST tsunami simulation</a:t>
            </a:r>
          </a:p>
          <a:p>
            <a:r>
              <a:rPr lang="en-US" dirty="0" smtClean="0"/>
              <a:t>Discussions: Guideline for Geoscience application development </a:t>
            </a:r>
          </a:p>
          <a:p>
            <a:pPr lvl="1"/>
            <a:r>
              <a:rPr lang="en-US" dirty="0" smtClean="0"/>
              <a:t>To facilitate common tools and standard APIs</a:t>
            </a:r>
          </a:p>
          <a:p>
            <a:pPr lvl="1"/>
            <a:r>
              <a:rPr lang="en-US" dirty="0" smtClean="0"/>
              <a:t>Specify e.g. architecture, data handling, processing, visualization</a:t>
            </a:r>
          </a:p>
          <a:p>
            <a:pPr lvl="1"/>
            <a:r>
              <a:rPr lang="en-US" dirty="0" smtClean="0"/>
              <a:t>How to come up with guideline: analyzing existing applications, phone discussion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93935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850106"/>
          </a:xfrm>
        </p:spPr>
        <p:txBody>
          <a:bodyPr/>
          <a:lstStyle/>
          <a:p>
            <a:r>
              <a:rPr lang="en-US" dirty="0" smtClean="0"/>
              <a:t>Coastal Ocean Simulation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4929411"/>
          </a:xfrm>
        </p:spPr>
        <p:txBody>
          <a:bodyPr>
            <a:normAutofit/>
          </a:bodyPr>
          <a:lstStyle/>
          <a:p>
            <a:r>
              <a:rPr lang="en-US" dirty="0" smtClean="0"/>
              <a:t>Deeper understanding of storm surge simulation results also continues</a:t>
            </a:r>
          </a:p>
        </p:txBody>
      </p:sp>
      <p:pic>
        <p:nvPicPr>
          <p:cNvPr id="4" name="Picture 3" descr="G:\E-Science booklet\Combine\Mode3.tif"/>
          <p:cNvPicPr>
            <a:picLocks noChangeAspect="1" noChangeArrowheads="1"/>
          </p:cNvPicPr>
          <p:nvPr/>
        </p:nvPicPr>
        <p:blipFill>
          <a:blip r:embed="rId3"/>
          <a:srcRect l="10660" r="16341" b="3716"/>
          <a:stretch>
            <a:fillRect/>
          </a:stretch>
        </p:blipFill>
        <p:spPr bwMode="auto">
          <a:xfrm>
            <a:off x="467544" y="2564904"/>
            <a:ext cx="4391025" cy="3382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682326"/>
              </p:ext>
            </p:extLst>
          </p:nvPr>
        </p:nvGraphicFramePr>
        <p:xfrm>
          <a:off x="5004048" y="2924944"/>
          <a:ext cx="3717578" cy="7140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Equation" r:id="rId4" imgW="2247840" imgH="431640" progId="Equation.3">
                  <p:embed/>
                </p:oleObj>
              </mc:Choice>
              <mc:Fallback>
                <p:oleObj name="Equation" r:id="rId4" imgW="2247840" imgH="43164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04048" y="2924944"/>
                        <a:ext cx="3717578" cy="71403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220072" y="4256385"/>
            <a:ext cx="348550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Possibility of stronger </a:t>
            </a:r>
          </a:p>
          <a:p>
            <a:r>
              <a:rPr lang="en-US" dirty="0" smtClean="0"/>
              <a:t>storm surge due to CC 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37035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850106"/>
          </a:xfrm>
        </p:spPr>
        <p:txBody>
          <a:bodyPr/>
          <a:lstStyle/>
          <a:p>
            <a:r>
              <a:rPr lang="en-US" dirty="0" smtClean="0"/>
              <a:t>Flood modeling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8720"/>
            <a:ext cx="8075240" cy="4929411"/>
          </a:xfrm>
        </p:spPr>
        <p:txBody>
          <a:bodyPr>
            <a:normAutofit/>
          </a:bodyPr>
          <a:lstStyle/>
          <a:p>
            <a:r>
              <a:rPr lang="en-US" dirty="0"/>
              <a:t>Tide and river interaction</a:t>
            </a:r>
            <a:endParaRPr lang="en-US" dirty="0" smtClean="0"/>
          </a:p>
        </p:txBody>
      </p:sp>
      <p:pic>
        <p:nvPicPr>
          <p:cNvPr id="4" name="รูปภาพ 6" descr="chaopaya.png"/>
          <p:cNvPicPr>
            <a:picLocks noChangeAspect="1"/>
          </p:cNvPicPr>
          <p:nvPr/>
        </p:nvPicPr>
        <p:blipFill>
          <a:blip r:embed="rId2"/>
          <a:srcRect l="2148"/>
          <a:stretch>
            <a:fillRect/>
          </a:stretch>
        </p:blipFill>
        <p:spPr bwMode="auto">
          <a:xfrm>
            <a:off x="899592" y="2177899"/>
            <a:ext cx="2802372" cy="4065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5" descr="LQ-NotideBLK-TideWHT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076056" y="3068960"/>
            <a:ext cx="2304256" cy="3272043"/>
          </a:xfrm>
          <a:prstGeom prst="rect">
            <a:avLst/>
          </a:prstGeom>
          <a:noFill/>
        </p:spPr>
      </p:pic>
      <p:pic>
        <p:nvPicPr>
          <p:cNvPr id="6" name="Picture 5" descr="CPY1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923928" y="1577007"/>
            <a:ext cx="4756236" cy="14199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66423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63272" cy="1143000"/>
          </a:xfr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altLang="zh-TW" sz="2400" b="1" dirty="0" smtClean="0">
                <a:latin typeface="MS Mincho" pitchFamily="49" charset="-128"/>
                <a:ea typeface="MS Mincho" pitchFamily="49" charset="-128"/>
              </a:rPr>
              <a:t>NCHC/NARL</a:t>
            </a:r>
            <a:br>
              <a:rPr lang="en-US" altLang="zh-TW" sz="2400" b="1" dirty="0" smtClean="0">
                <a:latin typeface="MS Mincho" pitchFamily="49" charset="-128"/>
                <a:ea typeface="MS Mincho" pitchFamily="49" charset="-128"/>
              </a:rPr>
            </a:br>
            <a:r>
              <a:rPr lang="en-US" altLang="zh-TW" sz="2400" b="1" dirty="0" smtClean="0">
                <a:latin typeface="MS Mincho" pitchFamily="49" charset="-128"/>
                <a:ea typeface="MS Mincho" pitchFamily="49" charset="-128"/>
              </a:rPr>
              <a:t>Disaster Management Information Platform update</a:t>
            </a:r>
            <a:endParaRPr lang="zh-TW" altLang="en-US" sz="2400" b="1" dirty="0">
              <a:latin typeface="MS Mincho" pitchFamily="49" charset="-128"/>
              <a:ea typeface="MS Mincho" pitchFamily="49" charset="-128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855365"/>
            <a:ext cx="8435280" cy="4525963"/>
          </a:xfrm>
          <a:solidFill>
            <a:schemeClr val="accent5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r>
              <a:rPr lang="en-US" altLang="zh-TW" sz="2400" dirty="0"/>
              <a:t>C</a:t>
            </a:r>
            <a:r>
              <a:rPr lang="en-US" altLang="zh-TW" sz="2400" dirty="0" smtClean="0"/>
              <a:t>ollaboration plan meetings  between NECTEC &amp; NCHC for “</a:t>
            </a:r>
            <a:r>
              <a:rPr lang="en-US" altLang="zh-TW" sz="2400" b="1" dirty="0" err="1" smtClean="0">
                <a:latin typeface="MS Mincho" pitchFamily="49" charset="-128"/>
                <a:ea typeface="MS Mincho" pitchFamily="49" charset="-128"/>
              </a:rPr>
              <a:t>Cyberinfrastructure</a:t>
            </a:r>
            <a:r>
              <a:rPr lang="en-US" altLang="zh-TW" sz="2400" b="1" dirty="0" smtClean="0">
                <a:latin typeface="MS Mincho" pitchFamily="49" charset="-128"/>
                <a:ea typeface="MS Mincho" pitchFamily="49" charset="-128"/>
              </a:rPr>
              <a:t> </a:t>
            </a:r>
            <a:r>
              <a:rPr lang="en-US" altLang="zh-TW" sz="2400" b="1" dirty="0">
                <a:latin typeface="MS Mincho" pitchFamily="49" charset="-128"/>
                <a:ea typeface="MS Mincho" pitchFamily="49" charset="-128"/>
              </a:rPr>
              <a:t>development for reservoir operation and flood </a:t>
            </a:r>
            <a:r>
              <a:rPr lang="en-US" altLang="zh-TW" sz="2400" b="1" dirty="0" smtClean="0">
                <a:latin typeface="MS Mincho" pitchFamily="49" charset="-128"/>
                <a:ea typeface="MS Mincho" pitchFamily="49" charset="-128"/>
              </a:rPr>
              <a:t>forecast”. NECTEC visited NCHC March 13-15; NCHC visited NECTEC March 20. Technology collaboration items may include:</a:t>
            </a:r>
            <a:endParaRPr lang="en-US" altLang="zh-TW" sz="2400" dirty="0" smtClean="0"/>
          </a:p>
          <a:p>
            <a:pPr lvl="1"/>
            <a:r>
              <a:rPr lang="en-US" altLang="zh-TW" sz="2400" dirty="0" smtClean="0"/>
              <a:t>Digital watershed  </a:t>
            </a:r>
          </a:p>
          <a:p>
            <a:pPr lvl="1"/>
            <a:r>
              <a:rPr lang="en-US" altLang="zh-TW" sz="2400" dirty="0" smtClean="0"/>
              <a:t>Sensor network </a:t>
            </a:r>
            <a:endParaRPr lang="zh-TW" altLang="zh-TW" sz="2400" dirty="0"/>
          </a:p>
          <a:p>
            <a:pPr lvl="1"/>
            <a:r>
              <a:rPr lang="en-US" altLang="zh-TW" sz="2400" dirty="0" smtClean="0"/>
              <a:t>3D </a:t>
            </a:r>
            <a:r>
              <a:rPr lang="en-US" altLang="zh-TW" sz="2400" dirty="0"/>
              <a:t>GIS </a:t>
            </a:r>
            <a:r>
              <a:rPr lang="en-US" altLang="zh-TW" sz="2400" dirty="0" smtClean="0"/>
              <a:t>application system</a:t>
            </a:r>
          </a:p>
          <a:p>
            <a:pPr lvl="1"/>
            <a:r>
              <a:rPr lang="en-US" altLang="zh-TW" sz="2400" dirty="0" smtClean="0"/>
              <a:t>River forecast models</a:t>
            </a:r>
          </a:p>
          <a:p>
            <a:pPr lvl="1"/>
            <a:endParaRPr lang="en-US" altLang="zh-TW" sz="2400" dirty="0" smtClean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4616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5069160"/>
          </a:xfrm>
        </p:spPr>
        <p:txBody>
          <a:bodyPr>
            <a:normAutofit/>
          </a:bodyPr>
          <a:lstStyle/>
          <a:p>
            <a:pPr algn="just"/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NECTEC </a:t>
            </a:r>
            <a:r>
              <a:rPr lang="en-US" altLang="zh-TW" sz="28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researchers</a:t>
            </a:r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TW" sz="28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Pished</a:t>
            </a:r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Bunnun</a:t>
            </a:r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28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Rangsarit</a:t>
            </a:r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Vanijjirattikhan</a:t>
            </a:r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TW" sz="28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Udom</a:t>
            </a:r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8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Lewlomphaisarl</a:t>
            </a:r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visited NCHC </a:t>
            </a:r>
            <a:r>
              <a:rPr lang="en-US" altLang="zh-TW" sz="28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between May and June for </a:t>
            </a:r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 and exchange </a:t>
            </a:r>
            <a:r>
              <a:rPr lang="en-US" altLang="zh-TW" sz="28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ideas in areas of </a:t>
            </a:r>
            <a:r>
              <a:rPr lang="en-US" altLang="zh-TW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3D GIS, f</a:t>
            </a:r>
            <a:r>
              <a:rPr lang="en-US" altLang="zh-TW" sz="28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lood modeling, and sensor network associated with disaster management.</a:t>
            </a:r>
          </a:p>
          <a:p>
            <a:pPr algn="just"/>
            <a:r>
              <a:rPr kumimoji="1" lang="en-US" altLang="zh-TW" sz="2800" kern="0" dirty="0" smtClean="0">
                <a:solidFill>
                  <a:srgbClr val="0070C0"/>
                </a:solidFill>
                <a:latin typeface="Times New Roman" panose="02020603050405020304" pitchFamily="18" charset="0"/>
                <a:ea typeface="微軟正黑體" pitchFamily="34" charset="-120"/>
                <a:cs typeface="Times New Roman" panose="02020603050405020304" pitchFamily="18" charset="0"/>
              </a:rPr>
              <a:t>NCHC, in collaboration with universities and IT companies in Taiwan, has planned a </a:t>
            </a:r>
            <a:r>
              <a:rPr kumimoji="1" lang="en-US" altLang="zh-TW" sz="2800" kern="0" dirty="0" err="1" smtClean="0">
                <a:solidFill>
                  <a:srgbClr val="0070C0"/>
                </a:solidFill>
                <a:latin typeface="Times New Roman" panose="02020603050405020304" pitchFamily="18" charset="0"/>
                <a:ea typeface="微軟正黑體" pitchFamily="34" charset="-120"/>
                <a:cs typeface="Times New Roman" panose="02020603050405020304" pitchFamily="18" charset="0"/>
              </a:rPr>
              <a:t>Hadoop</a:t>
            </a:r>
            <a:r>
              <a:rPr kumimoji="1" lang="en-US" altLang="zh-TW" sz="2800" kern="0" dirty="0" smtClean="0">
                <a:solidFill>
                  <a:srgbClr val="0070C0"/>
                </a:solidFill>
                <a:latin typeface="Times New Roman" panose="02020603050405020304" pitchFamily="18" charset="0"/>
                <a:ea typeface="微軟正黑體" pitchFamily="34" charset="-120"/>
                <a:cs typeface="Times New Roman" panose="02020603050405020304" pitchFamily="18" charset="0"/>
              </a:rPr>
              <a:t>-like file system for global climate model simulation and big data analytics. </a:t>
            </a:r>
          </a:p>
          <a:p>
            <a:pPr algn="just"/>
            <a:endParaRPr kumimoji="1" lang="zh-TW" altLang="en-US" sz="2800" kern="0" dirty="0" smtClean="0">
              <a:solidFill>
                <a:srgbClr val="0070C0"/>
              </a:solidFill>
              <a:latin typeface="Times New Roman" panose="02020603050405020304" pitchFamily="18" charset="0"/>
              <a:ea typeface="微軟正黑體" pitchFamily="34" charset="-12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altLang="zh-TW" sz="2800" dirty="0" smtClean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zh-TW" sz="2800" dirty="0" smtClean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zh-TW" altLang="zh-TW" sz="28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zh-TW" altLang="en-US" sz="28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395536" y="188640"/>
            <a:ext cx="8229600" cy="1143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400" b="1" dirty="0" smtClean="0">
                <a:latin typeface="Times New Roman" panose="02020603050405020304" pitchFamily="18" charset="0"/>
                <a:ea typeface="MS Mincho" pitchFamily="49" charset="-128"/>
                <a:cs typeface="Times New Roman" panose="02020603050405020304" pitchFamily="18" charset="0"/>
              </a:rPr>
              <a:t>NCHC/NARL</a:t>
            </a:r>
            <a:br>
              <a:rPr lang="en-US" altLang="zh-TW" sz="2400" b="1" dirty="0" smtClean="0">
                <a:latin typeface="Times New Roman" panose="02020603050405020304" pitchFamily="18" charset="0"/>
                <a:ea typeface="MS Mincho" pitchFamily="49" charset="-128"/>
                <a:cs typeface="Times New Roman" panose="02020603050405020304" pitchFamily="18" charset="0"/>
              </a:rPr>
            </a:br>
            <a:r>
              <a:rPr lang="en-US" altLang="zh-TW" sz="2400" b="1" dirty="0" smtClean="0">
                <a:latin typeface="Times New Roman" panose="02020603050405020304" pitchFamily="18" charset="0"/>
                <a:ea typeface="MS Mincho" pitchFamily="49" charset="-128"/>
                <a:cs typeface="Times New Roman" panose="02020603050405020304" pitchFamily="18" charset="0"/>
              </a:rPr>
              <a:t>Disaster Management Information Platform update</a:t>
            </a:r>
            <a:endParaRPr lang="zh-TW" altLang="en-US" sz="2400" b="1" dirty="0">
              <a:latin typeface="Times New Roman" panose="02020603050405020304" pitchFamily="18" charset="0"/>
              <a:ea typeface="MS Mincho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79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NCHC’s Disaster Management Information Platform has been adopted to support </a:t>
            </a:r>
            <a:r>
              <a:rPr lang="en-US" altLang="zh-TW" i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Taiwan industrial association for disaster prevention</a:t>
            </a:r>
            <a:r>
              <a:rPr lang="en-US" altLang="zh-TW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zh-TW" i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Taiwan </a:t>
            </a:r>
            <a:r>
              <a:rPr lang="en-US" altLang="zh-TW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TW" i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limate </a:t>
            </a:r>
            <a:r>
              <a:rPr lang="en-US" altLang="zh-TW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altLang="zh-TW" i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hange </a:t>
            </a:r>
            <a:r>
              <a:rPr lang="en-US" altLang="zh-TW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i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nformation </a:t>
            </a:r>
            <a:r>
              <a:rPr lang="en-US" altLang="zh-TW" i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altLang="zh-TW" i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rogram</a:t>
            </a:r>
            <a:r>
              <a:rPr lang="en-US" altLang="zh-TW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1774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Solar Energy Map Generator</a:t>
            </a:r>
            <a:endParaRPr lang="th-T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Potential of solar energy production needed for renewable energy policy </a:t>
            </a:r>
          </a:p>
          <a:p>
            <a:r>
              <a:rPr lang="en-US" dirty="0" smtClean="0"/>
              <a:t>Existing work on solar energy maps</a:t>
            </a:r>
          </a:p>
          <a:p>
            <a:r>
              <a:rPr lang="en-US" dirty="0" smtClean="0"/>
              <a:t>Our aim is map generator – combining data </a:t>
            </a:r>
            <a:r>
              <a:rPr lang="en-US" sz="2800" dirty="0" smtClean="0"/>
              <a:t>e.g. solar intensity, land slope, land use, population density, electricity infrastructure availability, weather data (cloud, rain, temperature, wind), solar technology specific data (e.g. roof area for roof-top solar panels)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72484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971</TotalTime>
  <Words>375</Words>
  <Application>Microsoft Office PowerPoint</Application>
  <PresentationFormat>On-screen Show (4:3)</PresentationFormat>
  <Paragraphs>54</Paragraphs>
  <Slides>11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Office Theme</vt:lpstr>
      <vt:lpstr>Equation</vt:lpstr>
      <vt:lpstr>Geoscience WG update</vt:lpstr>
      <vt:lpstr>About Geoscience WG</vt:lpstr>
      <vt:lpstr>Last Workshop</vt:lpstr>
      <vt:lpstr>Coastal Ocean Simulation</vt:lpstr>
      <vt:lpstr>Flood modeling</vt:lpstr>
      <vt:lpstr>NCHC/NARL Disaster Management Information Platform update</vt:lpstr>
      <vt:lpstr>PowerPoint Presentation</vt:lpstr>
      <vt:lpstr>PowerPoint Presentation</vt:lpstr>
      <vt:lpstr>Solar Energy Map Generator</vt:lpstr>
      <vt:lpstr>Asia GEO Grid</vt:lpstr>
      <vt:lpstr>Coral Reef Monitoring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Geoscience WG update</dc:title>
  <dc:creator>sv</dc:creator>
  <cp:lastModifiedBy>sv</cp:lastModifiedBy>
  <cp:revision>20</cp:revision>
  <dcterms:created xsi:type="dcterms:W3CDTF">2013-03-21T01:57:53Z</dcterms:created>
  <dcterms:modified xsi:type="dcterms:W3CDTF">2013-10-17T03:44:02Z</dcterms:modified>
</cp:coreProperties>
</file>

<file path=docProps/thumbnail.jpeg>
</file>